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22" r:id="rId2"/>
    <p:sldId id="324" r:id="rId3"/>
    <p:sldId id="33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41" r:id="rId12"/>
    <p:sldId id="333" r:id="rId13"/>
    <p:sldId id="342" r:id="rId14"/>
    <p:sldId id="34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20E"/>
    <a:srgbClr val="FFFFFF"/>
    <a:srgbClr val="66FFFF"/>
    <a:srgbClr val="EF1FE0"/>
    <a:srgbClr val="FF66CC"/>
    <a:srgbClr val="66FF99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9" autoAdjust="0"/>
    <p:restoredTop sz="94581" autoAdjust="0"/>
  </p:normalViewPr>
  <p:slideViewPr>
    <p:cSldViewPr showGuides="1">
      <p:cViewPr varScale="1">
        <p:scale>
          <a:sx n="113" d="100"/>
          <a:sy n="113" d="100"/>
        </p:scale>
        <p:origin x="148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4511E5-0961-409F-8F2E-D018A485F43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4511E5-0961-409F-8F2E-D018A485F43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430C90-45B7-439E-B6C1-FCC7BE28BD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0D55BC8-E5D5-49A9-A13A-E859B3CCB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D87F94C-F281-40A5-920E-E4823B495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8022-BFBD-4C24-9CC7-91F54D16C49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87BD4C1-BDB3-4CD6-9A7B-636BB11B3E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E41996E-6984-4F2F-B36F-5D6E5F9E6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6E03AD-402F-4C0C-A213-33768E4E2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2993EE7-8CFD-44E6-BD66-AA033FEB9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540283A-91A1-4FB9-9162-DC6BE5C1E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7F8DD0-067D-45AB-9001-16282F032D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F8A787C-20BA-4941-9833-7B66CBB248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ED69E2-388C-45FE-9407-630F1C5099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4C85D0-076B-49A0-BE31-C17B610F73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21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83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200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869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025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8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6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19" y="623253"/>
            <a:ext cx="8385175" cy="1431925"/>
          </a:xfrm>
        </p:spPr>
        <p:txBody>
          <a:bodyPr/>
          <a:lstStyle/>
          <a:p>
            <a:pPr algn="ctr"/>
            <a:r>
              <a:rPr lang="en-US" sz="3600" dirty="0"/>
              <a:t>Мастер-класс “Работа на фрезерном станке ЧПУ”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9437" y="3644890"/>
            <a:ext cx="3090545" cy="2799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altLang="en-US" dirty="0"/>
              <a:t>выполнила</a:t>
            </a:r>
            <a:r>
              <a:rPr lang="en-US" dirty="0"/>
              <a:t> : Туркина А.О.</a:t>
            </a:r>
          </a:p>
          <a:p>
            <a:r>
              <a:rPr lang="ru-RU" sz="1400" dirty="0"/>
              <a:t>учитель технологии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3" y="2852936"/>
            <a:ext cx="4139952" cy="2846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668">
            <a:off x="4576325" y="2503826"/>
            <a:ext cx="3794956" cy="2846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8218805" y="600773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197" y="627104"/>
            <a:ext cx="8385175" cy="104138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r>
              <a:rPr lang="ru-RU" sz="2800" dirty="0"/>
              <a:t>Гравировка надписей</a:t>
            </a:r>
            <a:br>
              <a:rPr lang="ru-RU" sz="28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2027398"/>
            <a:ext cx="5072098" cy="4595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>
                <a:solidFill>
                  <a:srgbClr val="3C320E"/>
                </a:solidFill>
              </a:rPr>
              <a:t>      В основном гравировка производится при помощи сферической фрезы высокого качества, которая должна быть надежно закреплена в фрезерный станок по дереву, или же при помощи специальных граверов</a:t>
            </a:r>
            <a:r>
              <a:rPr lang="en-US" sz="2400" dirty="0">
                <a:solidFill>
                  <a:srgbClr val="3C320E"/>
                </a:solidFill>
              </a:rPr>
              <a:t>. </a:t>
            </a:r>
            <a:r>
              <a:rPr lang="ru-RU" sz="2400" dirty="0">
                <a:solidFill>
                  <a:srgbClr val="3C320E"/>
                </a:solidFill>
              </a:rPr>
              <a:t>После чистовой обработки поверхность твердых пород дерева выходит гладкой, имеет приятный блеск и не нуждается в последующей обработке и полировке.</a:t>
            </a:r>
            <a:endParaRPr lang="en-US" sz="2400" dirty="0">
              <a:solidFill>
                <a:srgbClr val="3C320E"/>
              </a:solidFill>
            </a:endParaRPr>
          </a:p>
        </p:txBody>
      </p:sp>
      <p:pic>
        <p:nvPicPr>
          <p:cNvPr id="7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3242" y="2303421"/>
            <a:ext cx="3571868" cy="3927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Изображение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6240" y="244475"/>
            <a:ext cx="8491855" cy="62433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Приступаем к работе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204720"/>
            <a:ext cx="7570470" cy="4191000"/>
          </a:xfrm>
        </p:spPr>
        <p:txBody>
          <a:bodyPr>
            <a:normAutofit fontScale="70000"/>
          </a:bodyPr>
          <a:lstStyle/>
          <a:p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наглядности</a:t>
            </a:r>
            <a:r>
              <a:rPr lang="en-US" altLang="ru-RU" dirty="0"/>
              <a:t> </a:t>
            </a:r>
            <a:r>
              <a:rPr lang="en-US" altLang="en-US" dirty="0"/>
              <a:t>работы</a:t>
            </a:r>
            <a:r>
              <a:rPr lang="en-US" altLang="ru-RU" dirty="0"/>
              <a:t> </a:t>
            </a:r>
            <a:r>
              <a:rPr lang="en-US" altLang="en-US" dirty="0"/>
              <a:t>чпу</a:t>
            </a:r>
            <a:r>
              <a:rPr lang="en-US" altLang="ru-RU" dirty="0"/>
              <a:t> </a:t>
            </a:r>
            <a:r>
              <a:rPr lang="en-US" altLang="en-US" dirty="0"/>
              <a:t>станка</a:t>
            </a:r>
            <a:r>
              <a:rPr lang="en-US" altLang="ru-RU" dirty="0"/>
              <a:t>, </a:t>
            </a:r>
            <a:r>
              <a:rPr lang="en-US" altLang="en-US" dirty="0"/>
              <a:t>изготовим</a:t>
            </a:r>
            <a:r>
              <a:rPr lang="en-US" altLang="ru-RU" dirty="0"/>
              <a:t> </a:t>
            </a:r>
            <a:r>
              <a:rPr lang="en-US" altLang="en-US" dirty="0"/>
              <a:t>подставку</a:t>
            </a:r>
            <a:r>
              <a:rPr lang="en-US" altLang="ru-RU" dirty="0"/>
              <a:t> </a:t>
            </a:r>
            <a:r>
              <a:rPr lang="en-US" altLang="en-US" dirty="0"/>
              <a:t>под</a:t>
            </a:r>
            <a:r>
              <a:rPr lang="en-US" altLang="ru-RU" dirty="0"/>
              <a:t> </a:t>
            </a:r>
            <a:r>
              <a:rPr lang="en-US" altLang="en-US" dirty="0"/>
              <a:t>горячее</a:t>
            </a:r>
          </a:p>
          <a:p>
            <a:r>
              <a:rPr lang="en-US" altLang="ru-RU" dirty="0"/>
              <a:t>1.</a:t>
            </a:r>
            <a:r>
              <a:rPr lang="en-US" altLang="en-US" dirty="0"/>
              <a:t>Для</a:t>
            </a:r>
            <a:r>
              <a:rPr lang="en-US" altLang="ru-RU" dirty="0"/>
              <a:t> </a:t>
            </a:r>
            <a:r>
              <a:rPr lang="en-US" altLang="en-US" dirty="0"/>
              <a:t>облегчения</a:t>
            </a:r>
            <a:r>
              <a:rPr lang="en-US" altLang="ru-RU" dirty="0"/>
              <a:t> </a:t>
            </a:r>
            <a:r>
              <a:rPr lang="en-US" altLang="en-US" dirty="0"/>
              <a:t>управления</a:t>
            </a:r>
            <a:r>
              <a:rPr lang="en-US" altLang="ru-RU" dirty="0"/>
              <a:t> </a:t>
            </a:r>
            <a:r>
              <a:rPr lang="en-US" altLang="en-US" dirty="0"/>
              <a:t>фрезерным</a:t>
            </a:r>
            <a:r>
              <a:rPr lang="en-US" altLang="ru-RU" dirty="0"/>
              <a:t> </a:t>
            </a:r>
            <a:r>
              <a:rPr lang="en-US" altLang="en-US" dirty="0"/>
              <a:t>оборудованием</a:t>
            </a:r>
            <a:r>
              <a:rPr lang="en-US" altLang="ru-RU" dirty="0"/>
              <a:t> </a:t>
            </a:r>
            <a:r>
              <a:rPr lang="en-US" altLang="en-US" dirty="0"/>
              <a:t>при</a:t>
            </a:r>
            <a:r>
              <a:rPr lang="en-US" altLang="ru-RU" dirty="0"/>
              <a:t> </a:t>
            </a:r>
            <a:r>
              <a:rPr lang="en-US" altLang="en-US" dirty="0"/>
              <a:t>помощи</a:t>
            </a:r>
            <a:r>
              <a:rPr lang="en-US" altLang="ru-RU" dirty="0"/>
              <a:t> </a:t>
            </a:r>
            <a:r>
              <a:rPr lang="en-US" altLang="en-US" dirty="0"/>
              <a:t>ПК</a:t>
            </a:r>
            <a:r>
              <a:rPr lang="en-US" altLang="ru-RU" dirty="0"/>
              <a:t> </a:t>
            </a:r>
            <a:r>
              <a:rPr lang="en-US" altLang="en-US" dirty="0"/>
              <a:t>разработаны</a:t>
            </a:r>
            <a:r>
              <a:rPr lang="en-US" altLang="ru-RU" dirty="0"/>
              <a:t> </a:t>
            </a:r>
            <a:r>
              <a:rPr lang="en-US" altLang="en-US" dirty="0"/>
              <a:t>специальные</a:t>
            </a:r>
            <a:r>
              <a:rPr lang="en-US" altLang="ru-RU" dirty="0"/>
              <a:t> </a:t>
            </a:r>
            <a:r>
              <a:rPr lang="en-US" altLang="en-US" dirty="0"/>
              <a:t>программные</a:t>
            </a:r>
            <a:r>
              <a:rPr lang="en-US" altLang="ru-RU" dirty="0"/>
              <a:t> </a:t>
            </a:r>
            <a:r>
              <a:rPr lang="en-US" altLang="en-US" dirty="0"/>
              <a:t>пакеты</a:t>
            </a:r>
            <a:r>
              <a:rPr lang="en-US" altLang="ru-RU" dirty="0"/>
              <a:t>, </a:t>
            </a:r>
            <a:r>
              <a:rPr lang="en-US" altLang="en-US" dirty="0"/>
              <a:t>имеющие</a:t>
            </a:r>
            <a:r>
              <a:rPr lang="en-US" altLang="ru-RU" dirty="0"/>
              <a:t> </a:t>
            </a:r>
            <a:r>
              <a:rPr lang="en-US" altLang="en-US" dirty="0"/>
              <a:t>удобный</a:t>
            </a:r>
            <a:r>
              <a:rPr lang="en-US" altLang="ru-RU" dirty="0"/>
              <a:t> </a:t>
            </a:r>
            <a:r>
              <a:rPr lang="en-US" altLang="en-US" dirty="0"/>
              <a:t>графический</a:t>
            </a:r>
            <a:r>
              <a:rPr lang="en-US" altLang="ru-RU" dirty="0"/>
              <a:t> </a:t>
            </a:r>
            <a:r>
              <a:rPr lang="en-US" altLang="en-US" dirty="0"/>
              <a:t>интерфейс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рассчитанные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работу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ОС</a:t>
            </a:r>
            <a:r>
              <a:rPr lang="en-US" altLang="ru-RU" dirty="0"/>
              <a:t> Windows (</a:t>
            </a:r>
            <a:r>
              <a:rPr lang="en-US" altLang="en-US" dirty="0"/>
              <a:t>как</a:t>
            </a:r>
            <a:r>
              <a:rPr lang="en-US" altLang="ru-RU" dirty="0"/>
              <a:t> </a:t>
            </a:r>
            <a:r>
              <a:rPr lang="en-US" altLang="en-US" dirty="0"/>
              <a:t>обычное</a:t>
            </a:r>
            <a:r>
              <a:rPr lang="en-US" altLang="ru-RU" dirty="0"/>
              <a:t> </a:t>
            </a:r>
            <a:r>
              <a:rPr lang="" altLang="en-US" dirty="0"/>
              <a:t>«</a:t>
            </a:r>
            <a:r>
              <a:rPr lang="en-US" altLang="en-US" dirty="0"/>
              <a:t>оконное</a:t>
            </a:r>
            <a:r>
              <a:rPr lang="" altLang="en-US" dirty="0"/>
              <a:t>»</a:t>
            </a:r>
            <a:r>
              <a:rPr lang="en-US" altLang="ru-RU" dirty="0"/>
              <a:t> </a:t>
            </a:r>
            <a:r>
              <a:rPr lang="en-US" altLang="en-US" dirty="0"/>
              <a:t>приложение</a:t>
            </a:r>
            <a:r>
              <a:rPr lang="en-US" altLang="ru-RU" dirty="0"/>
              <a:t>). </a:t>
            </a:r>
            <a:r>
              <a:rPr lang="en-US" altLang="en-US" dirty="0"/>
              <a:t>Одной</a:t>
            </a:r>
            <a:r>
              <a:rPr lang="en-US" altLang="ru-RU" dirty="0"/>
              <a:t> </a:t>
            </a:r>
            <a:r>
              <a:rPr lang="en-US" altLang="en-US" dirty="0"/>
              <a:t>из</a:t>
            </a:r>
            <a:r>
              <a:rPr lang="en-US" altLang="ru-RU" dirty="0"/>
              <a:t> </a:t>
            </a:r>
            <a:r>
              <a:rPr lang="en-US" altLang="en-US" dirty="0"/>
              <a:t>популярных</a:t>
            </a:r>
            <a:r>
              <a:rPr lang="en-US" altLang="ru-RU" dirty="0"/>
              <a:t> </a:t>
            </a:r>
            <a:r>
              <a:rPr lang="en-US" altLang="en-US" dirty="0"/>
              <a:t>программ</a:t>
            </a:r>
            <a:r>
              <a:rPr lang="en-US" altLang="ru-RU" dirty="0"/>
              <a:t> </a:t>
            </a:r>
            <a:r>
              <a:rPr lang="en-US" altLang="en-US" dirty="0"/>
              <a:t>этого</a:t>
            </a:r>
            <a:r>
              <a:rPr lang="en-US" altLang="ru-RU" dirty="0"/>
              <a:t> </a:t>
            </a:r>
            <a:r>
              <a:rPr lang="en-US" altLang="en-US" dirty="0"/>
              <a:t>типа</a:t>
            </a:r>
            <a:r>
              <a:rPr lang="en-US" altLang="ru-RU" dirty="0"/>
              <a:t> </a:t>
            </a:r>
            <a:r>
              <a:rPr lang="en-US" altLang="en-US" dirty="0"/>
              <a:t>является</a:t>
            </a:r>
            <a:r>
              <a:rPr lang="en-US" altLang="ru-RU" dirty="0"/>
              <a:t> Mach3.</a:t>
            </a:r>
          </a:p>
          <a:p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программе</a:t>
            </a:r>
            <a:r>
              <a:rPr lang="en-US" altLang="ru-RU" dirty="0"/>
              <a:t> </a:t>
            </a:r>
            <a:r>
              <a:rPr lang="en-US" altLang="en-US" dirty="0"/>
              <a:t>можно</a:t>
            </a:r>
            <a:r>
              <a:rPr lang="en-US" altLang="ru-RU" dirty="0"/>
              <a:t> </a:t>
            </a:r>
            <a:r>
              <a:rPr lang="en-US" altLang="en-US" dirty="0"/>
              <a:t>увидеть</a:t>
            </a:r>
            <a:r>
              <a:rPr lang="en-US" altLang="ru-RU" dirty="0"/>
              <a:t> </a:t>
            </a:r>
            <a:r>
              <a:rPr lang="en-US" altLang="en-US" dirty="0"/>
              <a:t>огромное</a:t>
            </a:r>
            <a:r>
              <a:rPr lang="en-US" altLang="ru-RU" dirty="0"/>
              <a:t> </a:t>
            </a:r>
            <a:r>
              <a:rPr lang="en-US" altLang="en-US" dirty="0"/>
              <a:t>разнообразие</a:t>
            </a:r>
            <a:r>
              <a:rPr lang="en-US" altLang="ru-RU" dirty="0"/>
              <a:t> </a:t>
            </a:r>
            <a:r>
              <a:rPr lang="en-US" altLang="en-US" dirty="0"/>
              <a:t>кнопок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иконок</a:t>
            </a:r>
            <a:r>
              <a:rPr lang="en-US" altLang="ru-RU" dirty="0"/>
              <a:t> </a:t>
            </a:r>
            <a:r>
              <a:rPr lang="en-US" altLang="en-US" dirty="0"/>
              <a:t>таких</a:t>
            </a:r>
            <a:r>
              <a:rPr lang="en-US" altLang="ru-RU" dirty="0"/>
              <a:t> </a:t>
            </a:r>
            <a:r>
              <a:rPr lang="en-US" altLang="en-US" dirty="0"/>
              <a:t>как</a:t>
            </a:r>
            <a:r>
              <a:rPr lang="en-US" altLang="ru-RU" dirty="0"/>
              <a:t>:</a:t>
            </a:r>
          </a:p>
          <a:p>
            <a:r>
              <a:rPr lang="en-US" altLang="ru-RU" dirty="0"/>
              <a:t>• </a:t>
            </a:r>
            <a:r>
              <a:rPr lang="en-US" altLang="en-US" dirty="0"/>
              <a:t>Кнопки</a:t>
            </a:r>
            <a:r>
              <a:rPr lang="en-US" altLang="ru-RU" dirty="0"/>
              <a:t> </a:t>
            </a:r>
            <a:r>
              <a:rPr lang="en-US" altLang="en-US" dirty="0"/>
              <a:t>имеющие</a:t>
            </a:r>
            <a:r>
              <a:rPr lang="en-US" altLang="ru-RU" dirty="0"/>
              <a:t> </a:t>
            </a:r>
            <a:r>
              <a:rPr lang="en-US" altLang="en-US" dirty="0"/>
              <a:t>разные</a:t>
            </a:r>
            <a:r>
              <a:rPr lang="en-US" altLang="ru-RU" dirty="0"/>
              <a:t> </a:t>
            </a:r>
            <a:r>
              <a:rPr lang="en-US" altLang="en-US" dirty="0"/>
              <a:t>предназначения</a:t>
            </a:r>
            <a:r>
              <a:rPr lang="en-US" altLang="ru-RU" dirty="0"/>
              <a:t>. </a:t>
            </a:r>
            <a:r>
              <a:rPr lang="en-US" altLang="en-US" dirty="0"/>
              <a:t>Такая</a:t>
            </a:r>
            <a:r>
              <a:rPr lang="en-US" altLang="ru-RU" dirty="0"/>
              <a:t> </a:t>
            </a:r>
            <a:r>
              <a:rPr lang="en-US" altLang="en-US" dirty="0"/>
              <a:t>кнопка</a:t>
            </a:r>
            <a:r>
              <a:rPr lang="en-US" altLang="ru-RU" dirty="0"/>
              <a:t> </a:t>
            </a:r>
            <a:r>
              <a:rPr lang="en-US" altLang="en-US" dirty="0"/>
              <a:t>как</a:t>
            </a:r>
            <a:r>
              <a:rPr lang="en-US" altLang="ru-RU" dirty="0"/>
              <a:t> stop </a:t>
            </a:r>
            <a:r>
              <a:rPr lang="en-US" altLang="en-US" dirty="0"/>
              <a:t>остановит</a:t>
            </a:r>
            <a:r>
              <a:rPr lang="en-US" altLang="ru-RU" dirty="0"/>
              <a:t> </a:t>
            </a:r>
            <a:r>
              <a:rPr lang="en-US" altLang="en-US" dirty="0"/>
              <a:t>программы</a:t>
            </a:r>
            <a:r>
              <a:rPr lang="en-US" altLang="ru-RU" dirty="0"/>
              <a:t>, </a:t>
            </a:r>
            <a:r>
              <a:rPr lang="en-US" altLang="en-US" dirty="0"/>
              <a:t>кнопка</a:t>
            </a:r>
            <a:r>
              <a:rPr lang="en-US" altLang="ru-RU" dirty="0"/>
              <a:t> Reset </a:t>
            </a:r>
            <a:r>
              <a:rPr lang="en-US" altLang="en-US" dirty="0"/>
              <a:t>ее</a:t>
            </a:r>
            <a:r>
              <a:rPr lang="en-US" altLang="ru-RU" dirty="0"/>
              <a:t> </a:t>
            </a:r>
            <a:r>
              <a:rPr lang="en-US" altLang="en-US" dirty="0"/>
              <a:t>перезапустит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так</a:t>
            </a:r>
            <a:r>
              <a:rPr lang="en-US" altLang="ru-RU" dirty="0"/>
              <a:t> </a:t>
            </a:r>
            <a:r>
              <a:rPr lang="en-US" altLang="en-US" dirty="0"/>
              <a:t>далее</a:t>
            </a:r>
            <a:r>
              <a:rPr lang="en-US" altLang="ru-RU" dirty="0"/>
              <a:t>.</a:t>
            </a:r>
          </a:p>
          <a:p>
            <a:r>
              <a:rPr lang="en-US" altLang="ru-RU" dirty="0"/>
              <a:t>• </a:t>
            </a:r>
            <a:r>
              <a:rPr lang="en-US" altLang="en-US" dirty="0"/>
              <a:t>Присутствуют</a:t>
            </a:r>
            <a:r>
              <a:rPr lang="en-US" altLang="ru-RU" dirty="0"/>
              <a:t> </a:t>
            </a:r>
            <a:r>
              <a:rPr lang="en-US" altLang="en-US" dirty="0"/>
              <a:t>окошки</a:t>
            </a:r>
            <a:r>
              <a:rPr lang="en-US" altLang="ru-RU" dirty="0"/>
              <a:t> </a:t>
            </a:r>
            <a:r>
              <a:rPr lang="en-US" altLang="en-US" dirty="0"/>
              <a:t>цифровой</a:t>
            </a:r>
            <a:r>
              <a:rPr lang="en-US" altLang="ru-RU" dirty="0"/>
              <a:t> </a:t>
            </a:r>
            <a:r>
              <a:rPr lang="en-US" altLang="en-US" dirty="0"/>
              <a:t>идентификации</a:t>
            </a:r>
            <a:r>
              <a:rPr lang="en-US" altLang="ru-RU" dirty="0"/>
              <a:t>. </a:t>
            </a:r>
            <a:r>
              <a:rPr lang="en-US" altLang="en-US" dirty="0"/>
              <a:t>Все</a:t>
            </a:r>
            <a:r>
              <a:rPr lang="en-US" altLang="ru-RU" dirty="0"/>
              <a:t> </a:t>
            </a:r>
            <a:r>
              <a:rPr lang="en-US" altLang="en-US" dirty="0"/>
              <a:t>числа</a:t>
            </a:r>
            <a:r>
              <a:rPr lang="en-US" altLang="ru-RU" dirty="0"/>
              <a:t> </a:t>
            </a:r>
            <a:r>
              <a:rPr lang="en-US" altLang="en-US" dirty="0"/>
              <a:t>будут</a:t>
            </a:r>
            <a:r>
              <a:rPr lang="en-US" altLang="ru-RU" dirty="0"/>
              <a:t> </a:t>
            </a:r>
            <a:r>
              <a:rPr lang="en-US" altLang="en-US" dirty="0"/>
              <a:t>помещены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эти</a:t>
            </a:r>
            <a:r>
              <a:rPr lang="en-US" altLang="ru-RU" dirty="0"/>
              <a:t> </a:t>
            </a:r>
            <a:r>
              <a:rPr lang="en-US" altLang="en-US" dirty="0"/>
              <a:t>окна</a:t>
            </a:r>
            <a:r>
              <a:rPr lang="en-US" altLang="ru-RU" dirty="0"/>
              <a:t>, </a:t>
            </a:r>
            <a:r>
              <a:rPr lang="en-US" altLang="en-US" dirty="0"/>
              <a:t>а</a:t>
            </a:r>
            <a:r>
              <a:rPr lang="en-US" altLang="ru-RU" dirty="0"/>
              <a:t> </a:t>
            </a:r>
            <a:r>
              <a:rPr lang="en-US" altLang="en-US" dirty="0"/>
              <a:t>также</a:t>
            </a:r>
            <a:r>
              <a:rPr lang="en-US" altLang="ru-RU" dirty="0"/>
              <a:t> </a:t>
            </a:r>
            <a:r>
              <a:rPr lang="en-US" altLang="en-US" dirty="0"/>
              <a:t>отвечают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положение</a:t>
            </a:r>
            <a:r>
              <a:rPr lang="en-US" altLang="ru-RU" dirty="0"/>
              <a:t> </a:t>
            </a:r>
            <a:r>
              <a:rPr lang="en-US" altLang="en-US" dirty="0"/>
              <a:t>по</a:t>
            </a:r>
            <a:r>
              <a:rPr lang="en-US" altLang="ru-RU" dirty="0"/>
              <a:t> </a:t>
            </a:r>
            <a:r>
              <a:rPr lang="en-US" altLang="en-US" dirty="0"/>
              <a:t>все</a:t>
            </a:r>
            <a:r>
              <a:rPr lang="en-US" altLang="ru-RU" dirty="0"/>
              <a:t> </a:t>
            </a:r>
            <a:r>
              <a:rPr lang="en-US" altLang="en-US" dirty="0"/>
              <a:t>возможным</a:t>
            </a:r>
            <a:r>
              <a:rPr lang="en-US" altLang="ru-RU" dirty="0"/>
              <a:t> </a:t>
            </a:r>
            <a:r>
              <a:rPr lang="en-US" altLang="en-US" dirty="0"/>
              <a:t>направлениям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осям</a:t>
            </a:r>
            <a:r>
              <a:rPr lang="en-US" altLang="ru-RU" dirty="0"/>
              <a:t>, </a:t>
            </a:r>
            <a:r>
              <a:rPr lang="en-US" altLang="en-US" dirty="0"/>
              <a:t>таких</a:t>
            </a:r>
            <a:r>
              <a:rPr lang="en-US" altLang="ru-RU" dirty="0"/>
              <a:t> </a:t>
            </a:r>
            <a:r>
              <a:rPr lang="en-US" altLang="en-US" dirty="0"/>
              <a:t>как</a:t>
            </a:r>
            <a:r>
              <a:rPr lang="en-US" altLang="ru-RU" dirty="0"/>
              <a:t> X, Y, Z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так</a:t>
            </a:r>
            <a:r>
              <a:rPr lang="en-US" altLang="ru-RU" dirty="0"/>
              <a:t> </a:t>
            </a:r>
            <a:r>
              <a:rPr lang="en-US" altLang="en-US" dirty="0"/>
              <a:t>далее</a:t>
            </a:r>
            <a:r>
              <a:rPr lang="en-US" altLang="ru-RU" dirty="0"/>
              <a:t>. </a:t>
            </a:r>
            <a:r>
              <a:rPr lang="en-US" altLang="en-US" dirty="0"/>
              <a:t>Также</a:t>
            </a:r>
            <a:r>
              <a:rPr lang="en-US" altLang="ru-RU" dirty="0"/>
              <a:t> </a:t>
            </a:r>
            <a:r>
              <a:rPr lang="en-US" altLang="en-US" dirty="0"/>
              <a:t>тут</a:t>
            </a:r>
            <a:r>
              <a:rPr lang="en-US" altLang="ru-RU" dirty="0"/>
              <a:t> </a:t>
            </a:r>
            <a:r>
              <a:rPr lang="en-US" altLang="en-US" dirty="0"/>
              <a:t>присутствуют</a:t>
            </a:r>
            <a:r>
              <a:rPr lang="en-US" altLang="ru-RU" dirty="0"/>
              <a:t> </a:t>
            </a:r>
            <a:r>
              <a:rPr lang="en-US" altLang="en-US" dirty="0"/>
              <a:t>окно</a:t>
            </a:r>
            <a:r>
              <a:rPr lang="en-US" altLang="ru-RU" dirty="0"/>
              <a:t> </a:t>
            </a:r>
            <a:r>
              <a:rPr lang="en-US" altLang="en-US" dirty="0"/>
              <a:t>ЦИ</a:t>
            </a:r>
            <a:r>
              <a:rPr lang="en-US" altLang="ru-RU" dirty="0"/>
              <a:t> </a:t>
            </a:r>
            <a:r>
              <a:rPr lang="en-US" altLang="en-US" dirty="0"/>
              <a:t>которые</a:t>
            </a:r>
            <a:r>
              <a:rPr lang="en-US" altLang="ru-RU" dirty="0"/>
              <a:t> </a:t>
            </a:r>
            <a:r>
              <a:rPr lang="en-US" altLang="en-US" dirty="0"/>
              <a:t>отвечают</a:t>
            </a:r>
            <a:r>
              <a:rPr lang="en-US" altLang="ru-RU" dirty="0"/>
              <a:t> </a:t>
            </a:r>
            <a:r>
              <a:rPr lang="en-US" altLang="en-US" dirty="0"/>
              <a:t>за</a:t>
            </a:r>
            <a:r>
              <a:rPr lang="en-US" altLang="ru-RU" dirty="0"/>
              <a:t> </a:t>
            </a:r>
            <a:r>
              <a:rPr lang="en-US" altLang="en-US" dirty="0"/>
              <a:t>скорость</a:t>
            </a:r>
            <a:r>
              <a:rPr lang="en-US" altLang="ru-RU" dirty="0"/>
              <a:t>, </a:t>
            </a:r>
            <a:r>
              <a:rPr lang="en-US" altLang="en-US" dirty="0"/>
              <a:t>частоту</a:t>
            </a:r>
            <a:r>
              <a:rPr lang="en-US" altLang="ru-RU" dirty="0"/>
              <a:t> </a:t>
            </a:r>
            <a:r>
              <a:rPr lang="en-US" altLang="en-US" dirty="0"/>
              <a:t>оборотов</a:t>
            </a:r>
            <a:r>
              <a:rPr lang="en-US" altLang="ru-RU" dirty="0"/>
              <a:t> </a:t>
            </a:r>
            <a:r>
              <a:rPr lang="en-US" altLang="en-US" dirty="0"/>
              <a:t>и</a:t>
            </a:r>
            <a:r>
              <a:rPr lang="en-US" altLang="ru-RU" dirty="0"/>
              <a:t> </a:t>
            </a:r>
            <a:r>
              <a:rPr lang="en-US" altLang="en-US" dirty="0"/>
              <a:t>многих</a:t>
            </a:r>
            <a:r>
              <a:rPr lang="en-US" altLang="ru-RU" dirty="0"/>
              <a:t> </a:t>
            </a:r>
            <a:r>
              <a:rPr lang="en-US" altLang="en-US" dirty="0"/>
              <a:t>значений</a:t>
            </a:r>
            <a:r>
              <a:rPr lang="en-US" altLang="ru-RU" dirty="0"/>
              <a:t> </a:t>
            </a:r>
            <a:r>
              <a:rPr lang="en-US" altLang="en-US" dirty="0"/>
              <a:t>которые</a:t>
            </a:r>
            <a:r>
              <a:rPr lang="en-US" altLang="ru-RU" dirty="0"/>
              <a:t> </a:t>
            </a:r>
            <a:r>
              <a:rPr lang="en-US" altLang="en-US" dirty="0"/>
              <a:t>нет</a:t>
            </a:r>
            <a:r>
              <a:rPr lang="en-US" altLang="ru-RU" dirty="0"/>
              <a:t> </a:t>
            </a:r>
            <a:r>
              <a:rPr lang="en-US" altLang="en-US" dirty="0"/>
              <a:t>смысла</a:t>
            </a:r>
            <a:r>
              <a:rPr lang="en-US" altLang="ru-RU" dirty="0"/>
              <a:t> </a:t>
            </a:r>
            <a:r>
              <a:rPr lang="en-US" altLang="en-US" dirty="0"/>
              <a:t>описывать</a:t>
            </a:r>
            <a:r>
              <a:rPr lang="en-US" altLang="ru-RU" dirty="0"/>
              <a:t>.</a:t>
            </a:r>
          </a:p>
          <a:p>
            <a:r>
              <a:rPr lang="en-US" altLang="ru-RU" dirty="0"/>
              <a:t>• </a:t>
            </a:r>
            <a:r>
              <a:rPr lang="en-US" altLang="en-US" dirty="0"/>
              <a:t>Большое</a:t>
            </a:r>
            <a:r>
              <a:rPr lang="en-US" altLang="ru-RU" dirty="0"/>
              <a:t> </a:t>
            </a:r>
            <a:r>
              <a:rPr lang="en-US" altLang="en-US" dirty="0"/>
              <a:t>разнообразие</a:t>
            </a:r>
            <a:r>
              <a:rPr lang="en-US" altLang="ru-RU" dirty="0"/>
              <a:t> </a:t>
            </a:r>
            <a:r>
              <a:rPr lang="en-US" altLang="en-US" dirty="0"/>
              <a:t>индекоторов</a:t>
            </a:r>
            <a:r>
              <a:rPr lang="en-US" altLang="ru-RU" dirty="0"/>
              <a:t> </a:t>
            </a:r>
            <a:r>
              <a:rPr lang="en-US" altLang="en-US" dirty="0"/>
              <a:t>с</a:t>
            </a:r>
            <a:r>
              <a:rPr lang="en-US" altLang="ru-RU" dirty="0"/>
              <a:t> </a:t>
            </a:r>
            <a:r>
              <a:rPr lang="en-US" altLang="en-US" dirty="0"/>
              <a:t>подсветкой</a:t>
            </a:r>
            <a:r>
              <a:rPr lang="en-US" altLang="ru-RU" dirty="0"/>
              <a:t>,</a:t>
            </a:r>
          </a:p>
          <a:p>
            <a:r>
              <a:rPr lang="en-US" altLang="ru-RU" dirty="0"/>
              <a:t>• </a:t>
            </a:r>
            <a:r>
              <a:rPr lang="en-US" altLang="en-US" dirty="0"/>
              <a:t>Окно</a:t>
            </a:r>
            <a:r>
              <a:rPr lang="en-US" altLang="ru-RU" dirty="0"/>
              <a:t> </a:t>
            </a:r>
            <a:r>
              <a:rPr lang="en-US" altLang="en-US" dirty="0"/>
              <a:t>отображения</a:t>
            </a:r>
            <a:r>
              <a:rPr lang="en-US" altLang="ru-RU" dirty="0"/>
              <a:t> </a:t>
            </a:r>
            <a:r>
              <a:rPr lang="en-US" altLang="en-US" dirty="0"/>
              <a:t>управляющей</a:t>
            </a:r>
            <a:r>
              <a:rPr lang="en-US" altLang="ru-RU" dirty="0"/>
              <a:t> </a:t>
            </a:r>
            <a:r>
              <a:rPr lang="en-US" altLang="en-US" dirty="0"/>
              <a:t>программы</a:t>
            </a:r>
            <a:r>
              <a:rPr lang="en-US" altLang="ru-RU" dirty="0"/>
              <a:t> G-</a:t>
            </a:r>
            <a:r>
              <a:rPr lang="en-US" altLang="en-US" dirty="0"/>
              <a:t>кодов</a:t>
            </a:r>
          </a:p>
          <a:p>
            <a:r>
              <a:rPr lang="en-US" altLang="ru-RU" dirty="0"/>
              <a:t>• </a:t>
            </a:r>
            <a:r>
              <a:rPr lang="en-US" altLang="en-US" dirty="0"/>
              <a:t>Окно</a:t>
            </a:r>
            <a:r>
              <a:rPr lang="en-US" altLang="ru-RU" dirty="0"/>
              <a:t> </a:t>
            </a:r>
            <a:r>
              <a:rPr lang="en-US" altLang="en-US" dirty="0"/>
              <a:t>визуализации</a:t>
            </a:r>
            <a:r>
              <a:rPr lang="en-US" altLang="ru-RU" dirty="0"/>
              <a:t> </a:t>
            </a:r>
            <a:r>
              <a:rPr lang="en-US" altLang="en-US" dirty="0"/>
              <a:t>маршрутов</a:t>
            </a:r>
            <a:r>
              <a:rPr lang="en-US" altLang="ru-RU" dirty="0"/>
              <a:t> </a:t>
            </a:r>
            <a:r>
              <a:rPr lang="en-US" altLang="en-US" dirty="0"/>
              <a:t>УП</a:t>
            </a:r>
            <a:r>
              <a:rPr lang="en-US" altLang="ru-RU" dirty="0"/>
              <a:t> </a:t>
            </a:r>
            <a:r>
              <a:rPr lang="en-US" altLang="en-US" dirty="0"/>
              <a:t>в</a:t>
            </a:r>
            <a:r>
              <a:rPr lang="en-US" altLang="ru-RU" dirty="0"/>
              <a:t> </a:t>
            </a:r>
            <a:r>
              <a:rPr lang="en-US" altLang="en-US" dirty="0"/>
              <a:t>виде</a:t>
            </a:r>
            <a:r>
              <a:rPr lang="en-US" altLang="ru-RU" dirty="0"/>
              <a:t> </a:t>
            </a:r>
            <a:r>
              <a:rPr lang="en-US" altLang="en-US" dirty="0"/>
              <a:t>пустого</a:t>
            </a:r>
            <a:r>
              <a:rPr lang="en-US" altLang="ru-RU" dirty="0"/>
              <a:t> </a:t>
            </a:r>
            <a:r>
              <a:rPr lang="en-US" altLang="en-US" dirty="0"/>
              <a:t>квадрата</a:t>
            </a:r>
            <a:r>
              <a:rPr lang="en-US" altLang="ru-RU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Приступаем к работе</a:t>
            </a: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" y="2132965"/>
            <a:ext cx="3228975" cy="2421890"/>
          </a:xfrm>
          <a:prstGeom prst="rect">
            <a:avLst/>
          </a:prstGeom>
          <a:noFill/>
        </p:spPr>
      </p:pic>
      <p:pic>
        <p:nvPicPr>
          <p:cNvPr id="6" name="Изображени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100" y="3284855"/>
            <a:ext cx="4091305" cy="28384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Приступаем к работе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204720"/>
            <a:ext cx="7570470" cy="4191000"/>
          </a:xfrm>
        </p:spPr>
        <p:txBody>
          <a:bodyPr>
            <a:normAutofit/>
          </a:bodyPr>
          <a:lstStyle/>
          <a:p>
            <a:r>
              <a:rPr lang="en-US" altLang="ru-RU" dirty="0"/>
              <a:t>2.</a:t>
            </a:r>
            <a:r>
              <a:rPr lang="en-US" altLang="en-US" dirty="0"/>
              <a:t>Следующим</a:t>
            </a:r>
            <a:r>
              <a:rPr lang="en-US" altLang="ru-RU" dirty="0"/>
              <a:t> </a:t>
            </a:r>
            <a:r>
              <a:rPr lang="en-US" altLang="en-US" dirty="0"/>
              <a:t>этапом</a:t>
            </a:r>
            <a:r>
              <a:rPr lang="en-US" altLang="ru-RU" dirty="0"/>
              <a:t>, </a:t>
            </a:r>
            <a:r>
              <a:rPr lang="en-US" altLang="en-US" dirty="0"/>
              <a:t>закрепляем</a:t>
            </a:r>
            <a:r>
              <a:rPr lang="en-US" altLang="ru-RU" dirty="0"/>
              <a:t> </a:t>
            </a:r>
            <a:r>
              <a:rPr lang="en-US" altLang="en-US" dirty="0"/>
              <a:t>заготовку</a:t>
            </a:r>
            <a:r>
              <a:rPr lang="en-US" altLang="ru-RU" dirty="0"/>
              <a:t> </a:t>
            </a:r>
            <a:r>
              <a:rPr lang="en-US" altLang="en-US" dirty="0"/>
              <a:t>на</a:t>
            </a:r>
            <a:r>
              <a:rPr lang="en-US" altLang="ru-RU" dirty="0"/>
              <a:t> </a:t>
            </a:r>
            <a:r>
              <a:rPr lang="en-US" altLang="en-US" dirty="0"/>
              <a:t>поверхности</a:t>
            </a:r>
            <a:r>
              <a:rPr lang="en-US" altLang="ru-RU" dirty="0"/>
              <a:t> </a:t>
            </a:r>
            <a:r>
              <a:rPr lang="en-US" altLang="en-US" dirty="0"/>
              <a:t>при</a:t>
            </a:r>
            <a:r>
              <a:rPr lang="en-US" altLang="ru-RU" dirty="0"/>
              <a:t> </a:t>
            </a:r>
            <a:r>
              <a:rPr lang="en-US" altLang="en-US" dirty="0"/>
              <a:t>помощи</a:t>
            </a:r>
            <a:r>
              <a:rPr lang="en-US" altLang="ru-RU" dirty="0"/>
              <a:t> </a:t>
            </a:r>
            <a:r>
              <a:rPr lang="en-US" altLang="en-US" dirty="0"/>
              <a:t>шурупов</a:t>
            </a:r>
            <a:r>
              <a:rPr lang="en-US" altLang="ru-RU" dirty="0"/>
              <a:t>.</a:t>
            </a:r>
          </a:p>
          <a:p>
            <a:r>
              <a:rPr lang="en-US" altLang="ru-RU" dirty="0"/>
              <a:t>3.</a:t>
            </a:r>
            <a:r>
              <a:rPr lang="en-US" altLang="en-US" dirty="0"/>
              <a:t>Закрепляем</a:t>
            </a:r>
            <a:r>
              <a:rPr lang="en-US" altLang="ru-RU" dirty="0"/>
              <a:t> </a:t>
            </a:r>
            <a:r>
              <a:rPr lang="en-US" altLang="en-US" dirty="0"/>
              <a:t>нужную</a:t>
            </a:r>
            <a:r>
              <a:rPr lang="en-US" altLang="ru-RU" dirty="0"/>
              <a:t> </a:t>
            </a:r>
            <a:r>
              <a:rPr lang="en-US" altLang="en-US" dirty="0"/>
              <a:t>фрезу</a:t>
            </a:r>
          </a:p>
          <a:p>
            <a:r>
              <a:rPr lang="en-US" altLang="ru-RU" dirty="0"/>
              <a:t>4.</a:t>
            </a:r>
            <a:r>
              <a:rPr lang="en-US" altLang="en-US" dirty="0"/>
              <a:t>Выставляем</a:t>
            </a:r>
            <a:r>
              <a:rPr lang="en-US" altLang="ru-RU" dirty="0"/>
              <a:t> </a:t>
            </a:r>
            <a:r>
              <a:rPr lang="en-US" altLang="en-US" dirty="0"/>
              <a:t>центр</a:t>
            </a:r>
          </a:p>
          <a:p>
            <a:r>
              <a:rPr lang="en-US" altLang="ru-RU" dirty="0"/>
              <a:t>5.</a:t>
            </a:r>
            <a:r>
              <a:rPr lang="en-US" altLang="en-US" dirty="0"/>
              <a:t>Запускаем</a:t>
            </a:r>
            <a:r>
              <a:rPr lang="en-US" altLang="ru-RU" dirty="0"/>
              <a:t> </a:t>
            </a:r>
            <a:r>
              <a:rPr lang="en-US" altLang="en-US" dirty="0"/>
              <a:t>чпу</a:t>
            </a:r>
            <a:r>
              <a:rPr lang="en-US" altLang="ru-RU" dirty="0"/>
              <a:t> </a:t>
            </a:r>
            <a:r>
              <a:rPr lang="en-US" altLang="en-US" dirty="0"/>
              <a:t>станок</a:t>
            </a:r>
          </a:p>
          <a:p>
            <a:r>
              <a:rPr lang="en-US" altLang="ru-RU" dirty="0"/>
              <a:t>6.</a:t>
            </a:r>
            <a:r>
              <a:rPr lang="en-US" altLang="en-US" dirty="0"/>
              <a:t>Ждем</a:t>
            </a:r>
            <a:r>
              <a:rPr lang="en-US" altLang="ru-RU" dirty="0"/>
              <a:t> </a:t>
            </a:r>
            <a:r>
              <a:rPr lang="en-US" altLang="en-US" dirty="0"/>
              <a:t>завершения</a:t>
            </a:r>
            <a:r>
              <a:rPr lang="en-US" altLang="ru-RU" dirty="0"/>
              <a:t> </a:t>
            </a:r>
            <a:r>
              <a:rPr lang="en-US" altLang="en-US" dirty="0"/>
              <a:t>работы</a:t>
            </a:r>
            <a:r>
              <a:rPr lang="en-US" altLang="ru-RU" dirty="0"/>
              <a:t> </a:t>
            </a:r>
            <a:r>
              <a:rPr lang="en-US" altLang="en-US" dirty="0"/>
              <a:t>станка</a:t>
            </a:r>
            <a:r>
              <a:rPr lang="en-US" altLang="ru-RU" dirty="0"/>
              <a:t>.</a:t>
            </a:r>
          </a:p>
          <a:p>
            <a:r>
              <a:rPr lang="en-US" altLang="ru-RU" dirty="0"/>
              <a:t>7.</a:t>
            </a:r>
            <a:r>
              <a:rPr lang="en-US" altLang="en-US" dirty="0"/>
              <a:t>Шлифуем</a:t>
            </a:r>
            <a:r>
              <a:rPr lang="en-US" altLang="ru-RU" dirty="0"/>
              <a:t> </a:t>
            </a:r>
            <a:r>
              <a:rPr lang="en-US" altLang="en-US" dirty="0"/>
              <a:t>поверхность</a:t>
            </a:r>
          </a:p>
          <a:p>
            <a:r>
              <a:rPr lang="en-US" altLang="ru-RU" dirty="0"/>
              <a:t>8.</a:t>
            </a:r>
            <a:r>
              <a:rPr lang="en-US" altLang="en-US" dirty="0"/>
              <a:t>Покрываем</a:t>
            </a:r>
            <a:r>
              <a:rPr lang="en-US" altLang="ru-RU" dirty="0"/>
              <a:t> </a:t>
            </a:r>
            <a:r>
              <a:rPr lang="en-US" altLang="en-US" dirty="0"/>
              <a:t>лаком</a:t>
            </a:r>
          </a:p>
          <a:p>
            <a:r>
              <a:rPr lang="en-US" altLang="en-US" dirty="0"/>
              <a:t>Данный</a:t>
            </a:r>
            <a:r>
              <a:rPr lang="en-US" altLang="ru-RU" dirty="0"/>
              <a:t> </a:t>
            </a:r>
            <a:r>
              <a:rPr lang="en-US" altLang="en-US" dirty="0"/>
              <a:t>процесс</a:t>
            </a:r>
            <a:r>
              <a:rPr lang="en-US" altLang="ru-RU" dirty="0"/>
              <a:t> </a:t>
            </a:r>
            <a:r>
              <a:rPr lang="en-US" altLang="en-US" dirty="0"/>
              <a:t>может</a:t>
            </a:r>
            <a:r>
              <a:rPr lang="en-US" altLang="ru-RU" dirty="0"/>
              <a:t> </a:t>
            </a:r>
            <a:r>
              <a:rPr lang="en-US" altLang="en-US" dirty="0"/>
              <a:t>занять</a:t>
            </a:r>
            <a:r>
              <a:rPr lang="en-US" altLang="ru-RU" dirty="0"/>
              <a:t> </a:t>
            </a:r>
            <a:r>
              <a:rPr lang="en-US" altLang="en-US" dirty="0"/>
              <a:t>достаточно</a:t>
            </a:r>
            <a:r>
              <a:rPr lang="en-US" altLang="ru-RU" dirty="0"/>
              <a:t> </a:t>
            </a:r>
            <a:r>
              <a:rPr lang="en-US" altLang="en-US" dirty="0"/>
              <a:t>много</a:t>
            </a:r>
            <a:r>
              <a:rPr lang="en-US" altLang="ru-RU" dirty="0"/>
              <a:t> </a:t>
            </a:r>
            <a:r>
              <a:rPr lang="en-US" altLang="en-US" dirty="0"/>
              <a:t>времени</a:t>
            </a:r>
            <a:r>
              <a:rPr lang="en-US" altLang="ru-RU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083"/>
            <a:ext cx="7144916" cy="1224479"/>
          </a:xfrm>
        </p:spPr>
        <p:txBody>
          <a:bodyPr/>
          <a:lstStyle/>
          <a:p>
            <a:pPr algn="ctr"/>
            <a:r>
              <a:rPr lang="en-US" sz="2800" dirty="0"/>
              <a:t>Фрезерный станок с числовым программным управлением по дереву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54048" y="2216113"/>
            <a:ext cx="4448180" cy="3881454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rgbClr val="3C320E"/>
                </a:solidFill>
              </a:rPr>
              <a:t>Фрезерный станок с ЧПУ можно использовать при прямом подключении к компьютеру, либо используя интерфейс USB в блоке DSP, позволяющий работать с флэш-памятью напрямую. В комплекте к станку есть все необходимое для начала работы</a:t>
            </a:r>
            <a:r>
              <a:rPr lang="ru-RU" sz="2400" dirty="0"/>
              <a:t>. </a:t>
            </a:r>
          </a:p>
          <a:p>
            <a:endParaRPr lang="en-US" sz="2400" dirty="0"/>
          </a:p>
        </p:txBody>
      </p:sp>
      <p:pic>
        <p:nvPicPr>
          <p:cNvPr id="39938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148064" y="2266751"/>
            <a:ext cx="3697486" cy="36974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2488" y="5787252"/>
            <a:ext cx="24872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C320E"/>
                </a:solidFill>
              </a:rPr>
              <a:t>Станок с числовым программным управлением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6" y="238464"/>
            <a:ext cx="8385175" cy="1431925"/>
          </a:xfrm>
        </p:spPr>
        <p:txBody>
          <a:bodyPr/>
          <a:lstStyle/>
          <a:p>
            <a:pPr algn="ctr"/>
            <a:r>
              <a:rPr lang="ru-RU" dirty="0"/>
              <a:t>Режимы работы системы ЧПУ.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03283" y="2216113"/>
            <a:ext cx="4448180" cy="38814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Режим ввода информации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Автоматический режим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Ручной режим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Режим редактирования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Режим вывода информации УП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Режим вычислений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Дисплейный режим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3C320E"/>
                </a:solidFill>
              </a:rPr>
              <a:t>Режим диагностирования</a:t>
            </a:r>
          </a:p>
          <a:p>
            <a:endParaRPr lang="en-US" sz="2400" dirty="0"/>
          </a:p>
        </p:txBody>
      </p:sp>
      <p:pic>
        <p:nvPicPr>
          <p:cNvPr id="39938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283345" y="2307354"/>
            <a:ext cx="3559170" cy="35591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6861" y="5842402"/>
            <a:ext cx="24872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3C320E"/>
                </a:solidFill>
              </a:rPr>
              <a:t>Станок с числовым программным управлением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6095"/>
            <a:ext cx="8385175" cy="1431925"/>
          </a:xfrm>
        </p:spPr>
        <p:txBody>
          <a:bodyPr/>
          <a:lstStyle/>
          <a:p>
            <a:pPr algn="ctr"/>
            <a:r>
              <a:rPr lang="ru-RU" sz="3600" dirty="0"/>
              <a:t>Станки с ЧПУ для резьбы по дереву.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98450" y="2144699"/>
            <a:ext cx="5000660" cy="41672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C320E"/>
                </a:solidFill>
              </a:rPr>
              <a:t>Если мастеру чтобы сделать сложную художественную резьбу понадобится несколько месяцев, то станок с ЧПУ справится с этой задачей максимум за день.</a:t>
            </a:r>
          </a:p>
          <a:p>
            <a:pPr>
              <a:buNone/>
            </a:pPr>
            <a:r>
              <a:rPr lang="ru-RU" sz="2000" dirty="0">
                <a:solidFill>
                  <a:srgbClr val="3C320E"/>
                </a:solidFill>
              </a:rPr>
              <a:t>Станок с ЧПУ способен вырезать сложный рельефный рисунок на плоскости в частности на деревянной заготовке, по сути это та же ручная работа, только её можно поставить на поток.</a:t>
            </a:r>
          </a:p>
          <a:p>
            <a:endParaRPr lang="en-US" sz="2400" dirty="0"/>
          </a:p>
        </p:txBody>
      </p:sp>
      <p:pic>
        <p:nvPicPr>
          <p:cNvPr id="39938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364088" y="2482775"/>
            <a:ext cx="3481462" cy="3481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33" y="595611"/>
            <a:ext cx="8385175" cy="14319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r>
              <a:rPr lang="ru-RU" sz="2800" dirty="0"/>
              <a:t>Станки с ЧПУ для работы по дереву могут выполнять несколько функций: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2145203"/>
            <a:ext cx="5000660" cy="416720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400" dirty="0">
                <a:solidFill>
                  <a:srgbClr val="3C320E"/>
                </a:solidFill>
              </a:rPr>
              <a:t>Декоративные предметы интерьера.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Фигурные элементы для лестниц, мебели.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Резные рамы для зеркал.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Резные рамы для картин, икон.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Карнизы, багеты.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Мебельные фасады.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Резные двери.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Статуи.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Резные настенные часы.</a:t>
            </a:r>
          </a:p>
          <a:p>
            <a:pPr lvl="0"/>
            <a:r>
              <a:rPr lang="ru-RU" sz="2400" dirty="0">
                <a:solidFill>
                  <a:srgbClr val="3C320E"/>
                </a:solidFill>
              </a:rPr>
              <a:t>Художественная резьба.</a:t>
            </a:r>
          </a:p>
          <a:p>
            <a:endParaRPr lang="en-US" sz="2400" dirty="0"/>
          </a:p>
        </p:txBody>
      </p:sp>
      <p:pic>
        <p:nvPicPr>
          <p:cNvPr id="40962" name="Picture 2" descr="C:\Users\искандар\Desktop\Открытый урок Искандер\чп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4932888" y="2384934"/>
            <a:ext cx="3927475" cy="3927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6437"/>
            <a:ext cx="8385175" cy="14319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r>
              <a:rPr lang="ru-RU" sz="2800" dirty="0"/>
              <a:t>Станки с ЧПУ для работы по дереву могут выполнять несколько функций: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2046469"/>
            <a:ext cx="5000660" cy="459583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3C320E"/>
                </a:solidFill>
              </a:rPr>
              <a:t>Главными преимуществами станка, контролируемого компьютерной программой, являются точность и скорость деревообработки, которые дают возможность производить обработку как плоских деталей (2d) так и объемных (3d), имеющих самые разнообразные по размеру и сложности элементы. Сам процесс полностью автоматизирован, что полностью исключает человеческий фактор из процесса фрезерования.</a:t>
            </a:r>
            <a:endParaRPr lang="en-US" sz="2400" dirty="0">
              <a:solidFill>
                <a:srgbClr val="3C320E"/>
              </a:solidFill>
            </a:endParaRPr>
          </a:p>
        </p:txBody>
      </p:sp>
      <p:pic>
        <p:nvPicPr>
          <p:cNvPr id="41986" name="Picture 2" descr="C:\Users\искандар\Desktop\artmaster-univers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436096" y="2554783"/>
            <a:ext cx="3409454" cy="3409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36"/>
            <a:ext cx="8385175" cy="143192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/>
            </a:br>
            <a:r>
              <a:rPr lang="ru-RU" sz="3600" dirty="0"/>
              <a:t>Стружкообразование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0793" y="1340768"/>
            <a:ext cx="5000660" cy="4595834"/>
          </a:xfrm>
        </p:spPr>
        <p:txBody>
          <a:bodyPr>
            <a:normAutofit fontScale="92500"/>
          </a:bodyPr>
          <a:lstStyle/>
          <a:p>
            <a:endParaRPr lang="ru-RU" sz="2400" dirty="0"/>
          </a:p>
          <a:p>
            <a:endParaRPr lang="ru-RU" sz="2400" dirty="0"/>
          </a:p>
          <a:p>
            <a:r>
              <a:rPr lang="ru-RU" sz="2400" dirty="0">
                <a:solidFill>
                  <a:srgbClr val="3C320E"/>
                </a:solidFill>
              </a:rPr>
              <a:t>Чтобы фреза не забивалась стружкой и не перегревалась, нужно обеспечить ей нормальные режимы резания, для этого нужно учитывать твердость дерева, скорость погружения, и не врезаться на большую глубину за один раз. Лучше это делать за несколько подходов. </a:t>
            </a:r>
          </a:p>
          <a:p>
            <a:endParaRPr lang="en-US" sz="2400" dirty="0"/>
          </a:p>
        </p:txBody>
      </p:sp>
      <p:pic>
        <p:nvPicPr>
          <p:cNvPr id="7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6525" y="2275069"/>
            <a:ext cx="3927475" cy="3927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12" y="547697"/>
            <a:ext cx="8385175" cy="104138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Фрезерный станок с ЧПУ по дереву</a:t>
            </a:r>
            <a:br>
              <a:rPr lang="ru-RU" sz="28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85720" y="1000108"/>
            <a:ext cx="5000660" cy="4595834"/>
          </a:xfrm>
        </p:spPr>
        <p:txBody>
          <a:bodyPr/>
          <a:lstStyle/>
          <a:p>
            <a:endParaRPr lang="ru-RU" sz="2400" dirty="0"/>
          </a:p>
          <a:p>
            <a:endParaRPr lang="ru-RU" sz="2400" dirty="0"/>
          </a:p>
          <a:p>
            <a:endParaRPr lang="en-US" sz="2400" dirty="0"/>
          </a:p>
        </p:txBody>
      </p:sp>
      <p:pic>
        <p:nvPicPr>
          <p:cNvPr id="7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39671" y="2337370"/>
            <a:ext cx="3571868" cy="3927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076186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C320E"/>
                </a:solidFill>
              </a:rPr>
              <a:t>Обычно черновую обработку по дереву с ЧПУ проводят на высоких скоростях подачи для экономии времени. Но если превысить допустимую скорость для конкретного материала, на поверхности заготовки начинают появляться задиры и ворсистость</a:t>
            </a:r>
            <a:r>
              <a:rPr lang="en-US" sz="2400" dirty="0">
                <a:solidFill>
                  <a:srgbClr val="3C320E"/>
                </a:solidFill>
              </a:rPr>
              <a:t>. </a:t>
            </a:r>
            <a:endParaRPr lang="ru-RU" sz="2400" dirty="0">
              <a:solidFill>
                <a:srgbClr val="3C320E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318" y="479415"/>
            <a:ext cx="8385175" cy="104138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/>
            </a:br>
            <a:br>
              <a:rPr lang="en-US" sz="2800" dirty="0"/>
            </a:br>
            <a:r>
              <a:rPr lang="ru-RU" sz="2800" dirty="0"/>
              <a:t>Чистовая обработка древесины </a:t>
            </a:r>
            <a:br>
              <a:rPr lang="ru-RU" sz="2800" dirty="0"/>
            </a:b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844" y="1804099"/>
            <a:ext cx="5000660" cy="4595834"/>
          </a:xfrm>
        </p:spPr>
        <p:txBody>
          <a:bodyPr>
            <a:normAutofit fontScale="92500" lnSpcReduction="10000"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rgbClr val="3C320E"/>
                </a:solidFill>
              </a:rPr>
              <a:t>После грубой обработки производится замена фрезы агрегата на более мелкую (чаще всего коническую или шарообразную), которая сможет произвести чистовую фрезеровку с достижением необходимого качества готовой поверхности. Скорость чистовой обработки очень низкая, из-за чего общая производительность значительно снижается. </a:t>
            </a:r>
          </a:p>
          <a:p>
            <a:endParaRPr lang="en-US" sz="2400" dirty="0"/>
          </a:p>
        </p:txBody>
      </p:sp>
      <p:pic>
        <p:nvPicPr>
          <p:cNvPr id="7" name="Picture 2" descr="C:\Users\искандар\Desktop\Открытый урок Искандер\300-x200mm-Desktop-CNC-Engraving-Router-Drilling-Milling-Machine-With-DSP-Handle-9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64088" y="2451110"/>
            <a:ext cx="3571868" cy="3927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3214686"/>
            <a:ext cx="2853665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4707</Words>
  <Application>Microsoft Office PowerPoint</Application>
  <PresentationFormat>Экран (4:3)</PresentationFormat>
  <Paragraphs>203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Совет директоров</vt:lpstr>
      <vt:lpstr>Мастер-класс “Работа на фрезерном станке ЧПУ”</vt:lpstr>
      <vt:lpstr>Фрезерный станок с числовым программным управлением по дереву</vt:lpstr>
      <vt:lpstr>Режимы работы системы ЧПУ.</vt:lpstr>
      <vt:lpstr>Станки с ЧПУ для резьбы по дереву. </vt:lpstr>
      <vt:lpstr> Станки с ЧПУ для работы по дереву могут выполнять несколько функций:  </vt:lpstr>
      <vt:lpstr> Станки с ЧПУ для работы по дереву могут выполнять несколько функций:  </vt:lpstr>
      <vt:lpstr> Стружкообразование  </vt:lpstr>
      <vt:lpstr>  Фрезерный станок с ЧПУ по дереву  </vt:lpstr>
      <vt:lpstr>  Чистовая обработка древесины   </vt:lpstr>
      <vt:lpstr>  Гравировка надписей  </vt:lpstr>
      <vt:lpstr>Презентация PowerPoint</vt:lpstr>
      <vt:lpstr>Приступаем к работе</vt:lpstr>
      <vt:lpstr>Приступаем к работе</vt:lpstr>
      <vt:lpstr>Приступаем к работе</vt:lpstr>
    </vt:vector>
  </TitlesOfParts>
  <Company>ООО ФОТОН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Программное управление СТАНКОВ с ЧПУ</dc:subject>
  <dc:creator>Емельянова Н.А.</dc:creator>
  <cp:lastModifiedBy>Анна Голубчикова</cp:lastModifiedBy>
  <cp:revision>117</cp:revision>
  <dcterms:created xsi:type="dcterms:W3CDTF">2006-04-21T09:01:00Z</dcterms:created>
  <dcterms:modified xsi:type="dcterms:W3CDTF">2025-01-12T14:26:46Z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629C002B41CB48579A66F96FA2440990_13</vt:lpwstr>
  </property>
  <property fmtid="{D5CDD505-2E9C-101B-9397-08002B2CF9AE}" pid="3" name="KSOProductBuildVer">
    <vt:lpwstr>1049-12.2.0.19805</vt:lpwstr>
  </property>
</Properties>
</file>